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font" Target="fonts/Play-regular.fntdata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8c52dc3e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8c52dc3e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8c52dc3e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8c52dc3e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8c52dc3eb_1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08c52dc3eb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8c52dc3eb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08c52dc3eb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8c52dc3eb_1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08c52dc3eb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8c52dc3eb_1_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08c52dc3eb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8c52dc3eb_1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08c52dc3eb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8c52dc3eb_1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08c52dc3eb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8c52dc3eb_1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08c52dc3eb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52dc3eb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08c52dc3eb_1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08c52dc3eb_1_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8c52dc3eb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08c52dc3eb_1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08c52dc3eb_1_1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013" y="1137001"/>
            <a:ext cx="2637976" cy="233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850" y="2462675"/>
            <a:ext cx="2848150" cy="267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025" y="0"/>
            <a:ext cx="2637976" cy="233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637987" cy="22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19343"/>
            <a:ext cx="2848150" cy="252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hora sabemos que E.T., el extraterrestre fue rodada como los niños piensan  que se hacen las películas" id="214" name="Google Shape;214;p37"/>
          <p:cNvPicPr preferRelativeResize="0"/>
          <p:nvPr/>
        </p:nvPicPr>
        <p:blipFill rotWithShape="1">
          <a:blip r:embed="rId3">
            <a:alphaModFix amt="50000"/>
          </a:blip>
          <a:srcRect b="22486" l="0" r="0" t="2514"/>
          <a:stretch/>
        </p:blipFill>
        <p:spPr>
          <a:xfrm>
            <a:off x="15" y="1"/>
            <a:ext cx="91439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7"/>
          <p:cNvSpPr txBox="1"/>
          <p:nvPr>
            <p:ph type="title"/>
          </p:nvPr>
        </p:nvSpPr>
        <p:spPr>
          <a:xfrm>
            <a:off x="1143000" y="841772"/>
            <a:ext cx="6858000" cy="217538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</a:pPr>
            <a:r>
              <a:rPr lang="en" sz="4500">
                <a:solidFill>
                  <a:srgbClr val="FFFFFF"/>
                </a:solidFill>
              </a:rPr>
              <a:t>GRACIAS POR SU TIEMPO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lanet in space with stars and a planet in the background&#10;&#10;Description automatically generated" id="147" name="Google Shape;147;p28"/>
          <p:cNvPicPr preferRelativeResize="0"/>
          <p:nvPr/>
        </p:nvPicPr>
        <p:blipFill rotWithShape="1">
          <a:blip r:embed="rId3">
            <a:alphaModFix/>
          </a:blip>
          <a:srcRect b="2916" l="0" r="0" t="20"/>
          <a:stretch/>
        </p:blipFill>
        <p:spPr>
          <a:xfrm>
            <a:off x="-2857500" y="-2172350"/>
            <a:ext cx="15566210" cy="875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turno planeta en el espacio oscuro. vector, ilustración de dibujos  animados del planeta saturno 7324795 Vector en Vecteezy" id="148" name="Google Shape;1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494" y="867012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3533861" y="-435708"/>
            <a:ext cx="5610000" cy="2141700"/>
          </a:xfrm>
          <a:prstGeom prst="wedgeEllipseCallout">
            <a:avLst>
              <a:gd fmla="val 15369" name="adj1"/>
              <a:gd fmla="val 7173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Hola, soy saturno, ¿nunca se </a:t>
            </a:r>
            <a:r>
              <a:rPr b="1" lang="en" sz="1800">
                <a:solidFill>
                  <a:schemeClr val="lt2"/>
                </a:solidFill>
              </a:rPr>
              <a:t>han preguntado</a:t>
            </a:r>
            <a:r>
              <a:rPr b="1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chemeClr val="lt2"/>
                </a:solidFill>
              </a:rPr>
              <a:t>si</a:t>
            </a:r>
            <a:r>
              <a:rPr b="1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en otros planetas </a:t>
            </a:r>
            <a:r>
              <a:rPr b="1" lang="en" sz="1800">
                <a:solidFill>
                  <a:schemeClr val="lt2"/>
                </a:solidFill>
              </a:rPr>
              <a:t>también</a:t>
            </a:r>
            <a:r>
              <a:rPr b="1" lang="en" sz="1800">
                <a:solidFill>
                  <a:schemeClr val="lt2"/>
                </a:solidFill>
              </a:rPr>
              <a:t> tienen eventos sísmicos</a:t>
            </a:r>
            <a:r>
              <a:rPr b="1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lanet in space with stars and a planet in the background&#10;&#10;Description automatically generated" id="155" name="Google Shape;155;p29"/>
          <p:cNvPicPr preferRelativeResize="0"/>
          <p:nvPr/>
        </p:nvPicPr>
        <p:blipFill rotWithShape="1">
          <a:blip r:embed="rId3">
            <a:alphaModFix/>
          </a:blip>
          <a:srcRect b="2916" l="0" r="0" t="20"/>
          <a:stretch/>
        </p:blipFill>
        <p:spPr>
          <a:xfrm>
            <a:off x="-5186362" y="-2728912"/>
            <a:ext cx="15566210" cy="875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turno planeta en el espacio oscuro. vector, ilustración de dibujos  animados del planeta saturno 7324795 Vector en Vecteezy" id="156" name="Google Shape;1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3" y="1468321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2008324" y="-432950"/>
            <a:ext cx="5610000" cy="2571900"/>
          </a:xfrm>
          <a:prstGeom prst="wedgeEllipseCallout">
            <a:avLst>
              <a:gd fmla="val 24565" name="adj1"/>
              <a:gd fmla="val 7085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Acaso son igual de </a:t>
            </a:r>
            <a:r>
              <a:rPr b="1" lang="en" sz="1800">
                <a:solidFill>
                  <a:schemeClr val="lt1"/>
                </a:solidFill>
              </a:rPr>
              <a:t>desastrosos</a:t>
            </a:r>
            <a:r>
              <a:rPr b="1" lang="en" sz="1800">
                <a:solidFill>
                  <a:schemeClr val="lt1"/>
                </a:solidFill>
              </a:rPr>
              <a:t> a los que hemos llegado a vivir nosotros? Acaso se pueden medir igual que los de la tierra?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Bueno, acompañame a descubrirlos  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eva - Minecraft Wiki" id="166" name="Google Shape;166;p31"/>
          <p:cNvPicPr preferRelativeResize="0"/>
          <p:nvPr/>
        </p:nvPicPr>
        <p:blipFill rotWithShape="1">
          <a:blip r:embed="rId3">
            <a:alphaModFix/>
          </a:blip>
          <a:srcRect b="40502" l="6371" r="58227" t="0"/>
          <a:stretch/>
        </p:blipFill>
        <p:spPr>
          <a:xfrm>
            <a:off x="582561" y="-1"/>
            <a:ext cx="3237271" cy="306029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Antorcha - Minecraft Wiki" id="167" name="Google Shape;16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09759">
            <a:off x="2203501" y="1396796"/>
            <a:ext cx="2288765" cy="305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eva - Minecraft Wiki" id="172" name="Google Shape;172;p32"/>
          <p:cNvPicPr preferRelativeResize="0"/>
          <p:nvPr/>
        </p:nvPicPr>
        <p:blipFill rotWithShape="1">
          <a:blip r:embed="rId3">
            <a:alphaModFix/>
          </a:blip>
          <a:srcRect b="18135" l="60887" r="6209" t="14193"/>
          <a:stretch/>
        </p:blipFill>
        <p:spPr>
          <a:xfrm>
            <a:off x="5326550" y="556753"/>
            <a:ext cx="3008672" cy="348061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73" name="Google Shape;173;p32"/>
          <p:cNvSpPr txBox="1"/>
          <p:nvPr/>
        </p:nvSpPr>
        <p:spPr>
          <a:xfrm>
            <a:off x="5707677" y="861717"/>
            <a:ext cx="22464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el planeta tierra los sismos/terremotos son eventos que suceden año tras año, que en el planeta afectan a muchas personas.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Aunque no los podamos ver esto afecta en un futuro que pueden afectar las características de la tierra y pasara lo mismo en el espacio?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torcha - Minecraft Wiki" id="174" name="Google Shape;17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87732">
            <a:off x="3973308" y="2392313"/>
            <a:ext cx="2288765" cy="305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ÍTICA | E.T.: O Extraterrestre"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28912" y="0"/>
            <a:ext cx="11872913" cy="58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-578644" y="2571750"/>
            <a:ext cx="78867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TE PRESENTO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1" y="0"/>
            <a:ext cx="6391835" cy="17144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4"/>
          <p:cNvSpPr txBox="1"/>
          <p:nvPr>
            <p:ph type="title"/>
          </p:nvPr>
        </p:nvSpPr>
        <p:spPr>
          <a:xfrm>
            <a:off x="571352" y="262647"/>
            <a:ext cx="3485178" cy="1218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rPr lang="en" sz="3000"/>
              <a:t>Pero que es E.T.??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571351" y="1743684"/>
            <a:ext cx="3485179" cy="3023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Extraterrestrial Tremorsense es un  proyecto con el que queremos lograr estimar próximos sismos/terremotos  que puedan suceder en otros planetas tales como marte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Uno de los principales beneficios de este proyecto es en detectar con anterioridad  sismos/terremotos  que puedan afectar a misiones de investigación en el espacio con robots, así como lograr predecir la frecuencia que dichos sismos/terremotos puedan generar con mayor o menor escala</a:t>
            </a:r>
            <a:endParaRPr sz="1400"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descr="Luna llena roja" id="190" name="Google Shape;190;p34"/>
          <p:cNvPicPr preferRelativeResize="0"/>
          <p:nvPr/>
        </p:nvPicPr>
        <p:blipFill rotWithShape="1">
          <a:blip r:embed="rId3">
            <a:alphaModFix/>
          </a:blip>
          <a:srcRect b="-2" l="5832" r="34767" t="0"/>
          <a:stretch/>
        </p:blipFill>
        <p:spPr>
          <a:xfrm>
            <a:off x="4572000" y="1"/>
            <a:ext cx="45771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b="-2" l="5362" r="61079" t="0"/>
          <a:stretch/>
        </p:blipFill>
        <p:spPr>
          <a:xfrm>
            <a:off x="628649" y="417891"/>
            <a:ext cx="2596598" cy="43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b="-2" l="0" r="68061" t="0"/>
          <a:stretch/>
        </p:blipFill>
        <p:spPr>
          <a:xfrm>
            <a:off x="3344687" y="417891"/>
            <a:ext cx="2471322" cy="43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b="-1" l="13777" r="52731" t="0"/>
          <a:stretch/>
        </p:blipFill>
        <p:spPr>
          <a:xfrm>
            <a:off x="5935448" y="417891"/>
            <a:ext cx="2579894" cy="431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